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48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8/2/2017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8/2/2017</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29397"/>
            <a:ext cx="8689976" cy="3680602"/>
          </a:xfrm>
        </p:spPr>
        <p:txBody>
          <a:bodyPr>
            <a:noAutofit/>
          </a:bodyPr>
          <a:lstStyle/>
          <a:p>
            <a:r>
              <a:rPr lang="en-US" sz="5400" b="1" dirty="0" smtClean="0">
                <a:effectLst>
                  <a:outerShdw blurRad="38100" dist="38100" dir="2700000" algn="tl">
                    <a:srgbClr val="000000">
                      <a:alpha val="43137"/>
                    </a:srgbClr>
                  </a:outerShdw>
                </a:effectLst>
              </a:rPr>
              <a:t>THE JUNIOR LIVESTOCK PROGRAM</a:t>
            </a:r>
            <a:br>
              <a:rPr lang="en-US" sz="5400" b="1" dirty="0" smtClean="0">
                <a:effectLst>
                  <a:outerShdw blurRad="38100" dist="38100" dir="2700000" algn="tl">
                    <a:srgbClr val="000000">
                      <a:alpha val="43137"/>
                    </a:srgbClr>
                  </a:outerShdw>
                </a:effectLst>
              </a:rPr>
            </a:br>
            <a:r>
              <a:rPr lang="en-US" sz="5400" b="1" dirty="0" smtClean="0">
                <a:effectLst>
                  <a:outerShdw blurRad="38100" dist="38100" dir="2700000" algn="tl">
                    <a:srgbClr val="000000">
                      <a:alpha val="43137"/>
                    </a:srgbClr>
                  </a:outerShdw>
                </a:effectLst>
              </a:rPr>
              <a:t>FITTING AND GROOMING BASICS</a:t>
            </a:r>
            <a:endParaRPr lang="en-US" sz="54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31321" y="3886200"/>
            <a:ext cx="11291977" cy="2747513"/>
          </a:xfrm>
        </p:spPr>
        <p:txBody>
          <a:bodyPr>
            <a:noAutofit/>
          </a:bodyPr>
          <a:lstStyle/>
          <a:p>
            <a:r>
              <a:rPr lang="en-US" sz="3600" b="1" dirty="0" smtClean="0">
                <a:effectLst>
                  <a:outerShdw blurRad="38100" dist="38100" dir="2700000" algn="tl">
                    <a:srgbClr val="000000">
                      <a:alpha val="43137"/>
                    </a:srgbClr>
                  </a:outerShdw>
                </a:effectLst>
              </a:rPr>
              <a:t>KIPP BROWN</a:t>
            </a:r>
          </a:p>
          <a:p>
            <a:r>
              <a:rPr lang="en-US" sz="3600" b="1" dirty="0" smtClean="0">
                <a:effectLst>
                  <a:outerShdw blurRad="38100" dist="38100" dir="2700000" algn="tl">
                    <a:srgbClr val="000000">
                      <a:alpha val="43137"/>
                    </a:srgbClr>
                  </a:outerShdw>
                </a:effectLst>
              </a:rPr>
              <a:t>Extension Livestock coordinator</a:t>
            </a:r>
          </a:p>
          <a:p>
            <a:r>
              <a:rPr lang="en-US" sz="3600" b="1" dirty="0" smtClean="0">
                <a:effectLst>
                  <a:outerShdw blurRad="38100" dist="38100" dir="2700000" algn="tl">
                    <a:srgbClr val="000000">
                      <a:alpha val="43137"/>
                    </a:srgbClr>
                  </a:outerShdw>
                </a:effectLst>
              </a:rPr>
              <a:t>Department of animal and dairy sciences</a:t>
            </a:r>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924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31321"/>
            <a:ext cx="10364451" cy="1168879"/>
          </a:xfrm>
        </p:spPr>
        <p:txBody>
          <a:bodyPr>
            <a:normAutofit/>
          </a:bodyPr>
          <a:lstStyle/>
          <a:p>
            <a:r>
              <a:rPr lang="en-US" sz="4400" b="1" dirty="0" smtClean="0"/>
              <a:t>LIVESTOCK CLIPPING AND TECHNIQUES</a:t>
            </a:r>
            <a:endParaRPr lang="en-US" sz="4400" b="1" dirty="0"/>
          </a:p>
        </p:txBody>
      </p:sp>
      <p:sp>
        <p:nvSpPr>
          <p:cNvPr id="3" name="Content Placeholder 2"/>
          <p:cNvSpPr>
            <a:spLocks noGrp="1"/>
          </p:cNvSpPr>
          <p:nvPr>
            <p:ph idx="4294967295"/>
          </p:nvPr>
        </p:nvSpPr>
        <p:spPr>
          <a:xfrm>
            <a:off x="422693" y="1600200"/>
            <a:ext cx="11360989" cy="5181600"/>
          </a:xfrm>
          <a:prstGeom prst="rect">
            <a:avLst/>
          </a:prstGeom>
        </p:spPr>
        <p:txBody>
          <a:bodyPr>
            <a:noAutofit/>
          </a:bodyPr>
          <a:lstStyle/>
          <a:p>
            <a:r>
              <a:rPr lang="en-US" sz="3200" b="1" dirty="0" smtClean="0"/>
              <a:t>Why do we clip livestock?</a:t>
            </a:r>
          </a:p>
          <a:p>
            <a:pPr lvl="1"/>
            <a:r>
              <a:rPr lang="en-US" sz="2800" b="1" dirty="0" smtClean="0"/>
              <a:t>To enhance the appearance of animals</a:t>
            </a:r>
          </a:p>
          <a:p>
            <a:pPr lvl="1"/>
            <a:r>
              <a:rPr lang="en-US" sz="2800" b="1" dirty="0" smtClean="0"/>
              <a:t>Satisfy rules of the show</a:t>
            </a:r>
          </a:p>
          <a:p>
            <a:r>
              <a:rPr lang="en-US" sz="3200" b="1" dirty="0" smtClean="0"/>
              <a:t>What species do we clip?</a:t>
            </a:r>
          </a:p>
          <a:p>
            <a:pPr lvl="1"/>
            <a:r>
              <a:rPr lang="en-US" sz="2800" b="1" dirty="0" smtClean="0"/>
              <a:t>Market steers, hogs, lambs and goats</a:t>
            </a:r>
          </a:p>
          <a:p>
            <a:pPr lvl="1"/>
            <a:r>
              <a:rPr lang="en-US" sz="2800" b="1" dirty="0" smtClean="0"/>
              <a:t>Breeding cattle/goats</a:t>
            </a:r>
          </a:p>
          <a:p>
            <a:pPr lvl="1"/>
            <a:r>
              <a:rPr lang="en-US" sz="2800" b="1" dirty="0" smtClean="0"/>
              <a:t>Dairy cattle/goats</a:t>
            </a:r>
          </a:p>
          <a:p>
            <a:pPr lvl="1"/>
            <a:r>
              <a:rPr lang="en-US" sz="2800" b="1" dirty="0" smtClean="0"/>
              <a:t>Horses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88300" y="3226279"/>
            <a:ext cx="3979652" cy="2984739"/>
          </a:xfrm>
          <a:prstGeom prst="rect">
            <a:avLst/>
          </a:prstGeom>
        </p:spPr>
      </p:pic>
    </p:spTree>
    <p:extLst>
      <p:ext uri="{BB962C8B-B14F-4D97-AF65-F5344CB8AC3E}">
        <p14:creationId xmlns:p14="http://schemas.microsoft.com/office/powerpoint/2010/main" val="2944055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50219"/>
          </a:xfrm>
        </p:spPr>
        <p:txBody>
          <a:bodyPr>
            <a:normAutofit/>
          </a:bodyPr>
          <a:lstStyle/>
          <a:p>
            <a:r>
              <a:rPr lang="en-US" sz="4400" b="1" dirty="0" smtClean="0"/>
              <a:t>LIVESTOCK CLIPPING AND TECHNIQUES</a:t>
            </a:r>
            <a:endParaRPr lang="en-US" sz="4400" dirty="0"/>
          </a:p>
        </p:txBody>
      </p:sp>
      <p:sp>
        <p:nvSpPr>
          <p:cNvPr id="3" name="Content Placeholder 2"/>
          <p:cNvSpPr>
            <a:spLocks noGrp="1"/>
          </p:cNvSpPr>
          <p:nvPr>
            <p:ph idx="4294967295"/>
          </p:nvPr>
        </p:nvSpPr>
        <p:spPr>
          <a:xfrm>
            <a:off x="293298" y="1600200"/>
            <a:ext cx="11585276" cy="5181600"/>
          </a:xfrm>
          <a:prstGeom prst="rect">
            <a:avLst/>
          </a:prstGeom>
        </p:spPr>
        <p:txBody>
          <a:bodyPr/>
          <a:lstStyle/>
          <a:p>
            <a:r>
              <a:rPr lang="en-US" sz="3200" b="1" dirty="0" smtClean="0"/>
              <a:t>What do we need to clip?</a:t>
            </a:r>
          </a:p>
          <a:p>
            <a:pPr lvl="1"/>
            <a:r>
              <a:rPr lang="en-US" sz="2800" b="1" dirty="0" smtClean="0"/>
              <a:t>Hair products to train hair and enhance skin</a:t>
            </a:r>
          </a:p>
          <a:p>
            <a:pPr lvl="1"/>
            <a:r>
              <a:rPr lang="en-US" sz="2800" b="1" dirty="0" smtClean="0"/>
              <a:t>Clippers, blades, blower, etc.</a:t>
            </a:r>
          </a:p>
          <a:p>
            <a:pPr lvl="1"/>
            <a:r>
              <a:rPr lang="en-US" sz="2800" b="1" dirty="0" smtClean="0"/>
              <a:t>Stand, chute, combs, cards, etc.</a:t>
            </a:r>
          </a:p>
          <a:p>
            <a:r>
              <a:rPr lang="en-US" sz="3200" b="1" dirty="0" smtClean="0"/>
              <a:t>How do we learn to clip?</a:t>
            </a:r>
          </a:p>
          <a:p>
            <a:pPr lvl="1"/>
            <a:r>
              <a:rPr lang="en-US" sz="2800" b="1" dirty="0" smtClean="0"/>
              <a:t>Videos, publications</a:t>
            </a:r>
          </a:p>
          <a:p>
            <a:pPr lvl="1"/>
            <a:r>
              <a:rPr lang="en-US" sz="2800" b="1" dirty="0" smtClean="0"/>
              <a:t>watching others</a:t>
            </a:r>
          </a:p>
          <a:p>
            <a:pPr lvl="1"/>
            <a:r>
              <a:rPr lang="en-US" sz="2800" b="1" dirty="0" smtClean="0"/>
              <a:t>PRACTICE!</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0402" y="4252192"/>
            <a:ext cx="3219092" cy="241431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8749" y="2737177"/>
            <a:ext cx="2860498" cy="2145373"/>
          </a:xfrm>
          <a:prstGeom prst="rect">
            <a:avLst/>
          </a:prstGeom>
        </p:spPr>
      </p:pic>
    </p:spTree>
    <p:extLst>
      <p:ext uri="{BB962C8B-B14F-4D97-AF65-F5344CB8AC3E}">
        <p14:creationId xmlns:p14="http://schemas.microsoft.com/office/powerpoint/2010/main" val="854657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813468"/>
          </a:xfrm>
        </p:spPr>
        <p:txBody>
          <a:bodyPr>
            <a:normAutofit/>
          </a:bodyPr>
          <a:lstStyle/>
          <a:p>
            <a:r>
              <a:rPr lang="en-US" sz="4400" b="1" dirty="0" smtClean="0"/>
              <a:t>BASICS!</a:t>
            </a:r>
            <a:endParaRPr lang="en-US" sz="4400" b="1" dirty="0"/>
          </a:p>
        </p:txBody>
      </p:sp>
      <p:sp>
        <p:nvSpPr>
          <p:cNvPr id="3" name="Content Placeholder 2"/>
          <p:cNvSpPr>
            <a:spLocks noGrp="1"/>
          </p:cNvSpPr>
          <p:nvPr>
            <p:ph idx="4294967295"/>
          </p:nvPr>
        </p:nvSpPr>
        <p:spPr>
          <a:xfrm>
            <a:off x="129396" y="1600200"/>
            <a:ext cx="11887200" cy="5181600"/>
          </a:xfrm>
          <a:prstGeom prst="rect">
            <a:avLst/>
          </a:prstGeom>
        </p:spPr>
        <p:txBody>
          <a:bodyPr/>
          <a:lstStyle/>
          <a:p>
            <a:r>
              <a:rPr lang="en-US" sz="3200" b="1" dirty="0" smtClean="0"/>
              <a:t>Buy clippers that will work for all species.</a:t>
            </a:r>
          </a:p>
          <a:p>
            <a:r>
              <a:rPr lang="en-US" sz="3200" b="1" dirty="0" smtClean="0"/>
              <a:t>Keep hair conditioned with quality grooming products prior to clipping</a:t>
            </a:r>
          </a:p>
          <a:p>
            <a:r>
              <a:rPr lang="en-US" sz="3200" b="1" dirty="0" smtClean="0"/>
              <a:t>Do not wash lambs or goats any more than necessary</a:t>
            </a:r>
          </a:p>
          <a:p>
            <a:r>
              <a:rPr lang="en-US" sz="3200" b="1" dirty="0" smtClean="0"/>
              <a:t>Start with a clean animal</a:t>
            </a:r>
          </a:p>
          <a:p>
            <a:r>
              <a:rPr lang="en-US" sz="3200" b="1" dirty="0" smtClean="0"/>
              <a:t>Make sure all soap is</a:t>
            </a:r>
          </a:p>
          <a:p>
            <a:pPr marL="0" indent="0">
              <a:buNone/>
            </a:pPr>
            <a:r>
              <a:rPr lang="en-US" sz="3200" b="1" dirty="0"/>
              <a:t> </a:t>
            </a:r>
            <a:r>
              <a:rPr lang="en-US" sz="3200" b="1" dirty="0" smtClean="0"/>
              <a:t> </a:t>
            </a:r>
            <a:r>
              <a:rPr lang="en-US" sz="3200" b="1" dirty="0" smtClean="0"/>
              <a:t>Removed from </a:t>
            </a:r>
            <a:r>
              <a:rPr lang="en-US" sz="3200" b="1" dirty="0" smtClean="0"/>
              <a:t>hair or wool</a:t>
            </a:r>
          </a:p>
          <a:p>
            <a:endParaRPr lang="en-US" b="1" dirty="0" smtClean="0"/>
          </a:p>
          <a:p>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0834" y="4355980"/>
            <a:ext cx="3073400" cy="2305050"/>
          </a:xfrm>
          <a:prstGeom prst="rect">
            <a:avLst/>
          </a:prstGeom>
        </p:spPr>
      </p:pic>
    </p:spTree>
    <p:extLst>
      <p:ext uri="{BB962C8B-B14F-4D97-AF65-F5344CB8AC3E}">
        <p14:creationId xmlns:p14="http://schemas.microsoft.com/office/powerpoint/2010/main" val="3258623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916985"/>
          </a:xfrm>
        </p:spPr>
        <p:txBody>
          <a:bodyPr>
            <a:normAutofit/>
          </a:bodyPr>
          <a:lstStyle/>
          <a:p>
            <a:r>
              <a:rPr lang="en-US" sz="4400" b="1" dirty="0" smtClean="0"/>
              <a:t>SLICK SHEAR MARKET </a:t>
            </a:r>
            <a:r>
              <a:rPr lang="en-US" sz="4400" b="1" dirty="0" smtClean="0"/>
              <a:t>STEERS</a:t>
            </a:r>
            <a:endParaRPr lang="en-US" sz="4400" b="1" dirty="0"/>
          </a:p>
        </p:txBody>
      </p:sp>
      <p:sp>
        <p:nvSpPr>
          <p:cNvPr id="3" name="Content Placeholder 2"/>
          <p:cNvSpPr>
            <a:spLocks noGrp="1"/>
          </p:cNvSpPr>
          <p:nvPr>
            <p:ph idx="4294967295"/>
          </p:nvPr>
        </p:nvSpPr>
        <p:spPr>
          <a:xfrm>
            <a:off x="172527" y="1600200"/>
            <a:ext cx="11826815" cy="5181600"/>
          </a:xfrm>
          <a:prstGeom prst="rect">
            <a:avLst/>
          </a:prstGeom>
        </p:spPr>
        <p:txBody>
          <a:bodyPr/>
          <a:lstStyle/>
          <a:p>
            <a:pPr marL="0" indent="0">
              <a:buNone/>
            </a:pPr>
            <a:r>
              <a:rPr lang="en-US" sz="3200" b="1" dirty="0" smtClean="0"/>
              <a:t>Wash and condition hair before clipping</a:t>
            </a:r>
          </a:p>
          <a:p>
            <a:pPr marL="0" indent="0">
              <a:buNone/>
            </a:pPr>
            <a:r>
              <a:rPr lang="en-US" sz="3200" b="1" dirty="0" smtClean="0"/>
              <a:t>Clip everything from the hoof up with fine blades leaving hair shorter than ¼ inch</a:t>
            </a:r>
          </a:p>
          <a:p>
            <a:pPr marL="0" indent="0">
              <a:buNone/>
            </a:pPr>
            <a:r>
              <a:rPr lang="en-US" sz="3200" b="1" dirty="0" smtClean="0"/>
              <a:t>Use a small torch to get into areas clippers can’t such as pasterns, brisket and twist</a:t>
            </a:r>
          </a:p>
          <a:p>
            <a:pPr marL="0" indent="0">
              <a:buNone/>
            </a:pPr>
            <a:r>
              <a:rPr lang="en-US" sz="3200" b="1" dirty="0" smtClean="0"/>
              <a:t>Bob the tail square</a:t>
            </a:r>
          </a:p>
          <a:p>
            <a:pPr marL="0" indent="0">
              <a:buNone/>
            </a:pPr>
            <a:r>
              <a:rPr lang="en-US" sz="3200" b="1" dirty="0" smtClean="0"/>
              <a:t>Watch for kicking!</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3401" y="4287080"/>
            <a:ext cx="3276569" cy="2463297"/>
          </a:xfrm>
          <a:prstGeom prst="rect">
            <a:avLst/>
          </a:prstGeom>
        </p:spPr>
      </p:pic>
    </p:spTree>
    <p:extLst>
      <p:ext uri="{BB962C8B-B14F-4D97-AF65-F5344CB8AC3E}">
        <p14:creationId xmlns:p14="http://schemas.microsoft.com/office/powerpoint/2010/main" val="2838329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864676"/>
          </a:xfrm>
        </p:spPr>
        <p:txBody>
          <a:bodyPr>
            <a:normAutofit/>
          </a:bodyPr>
          <a:lstStyle/>
          <a:p>
            <a:r>
              <a:rPr lang="en-US" sz="4800" b="1" dirty="0" smtClean="0"/>
              <a:t>SLICK SHEAR MARKET </a:t>
            </a:r>
            <a:r>
              <a:rPr lang="en-US" sz="4800" b="1" dirty="0" smtClean="0"/>
              <a:t>STEERS</a:t>
            </a:r>
            <a:endParaRPr lang="en-US" sz="4800" dirty="0"/>
          </a:p>
        </p:txBody>
      </p:sp>
      <p:sp>
        <p:nvSpPr>
          <p:cNvPr id="3" name="Content Placeholder 2"/>
          <p:cNvSpPr>
            <a:spLocks noGrp="1"/>
          </p:cNvSpPr>
          <p:nvPr>
            <p:ph idx="4294967295"/>
          </p:nvPr>
        </p:nvSpPr>
        <p:spPr>
          <a:xfrm>
            <a:off x="163902" y="1600200"/>
            <a:ext cx="11887200" cy="5146206"/>
          </a:xfrm>
          <a:prstGeom prst="rect">
            <a:avLst/>
          </a:prstGeom>
        </p:spPr>
        <p:txBody>
          <a:bodyPr/>
          <a:lstStyle/>
          <a:p>
            <a:r>
              <a:rPr lang="en-US" sz="3200" b="1" dirty="0" smtClean="0"/>
              <a:t>Spray with conditioner every day to keep hair soft and skin from cracking</a:t>
            </a:r>
          </a:p>
          <a:p>
            <a:r>
              <a:rPr lang="en-US" sz="3200" b="1" dirty="0" smtClean="0"/>
              <a:t>Clip at least one month out and then again at least a week prior to a major show</a:t>
            </a:r>
            <a:endParaRPr lang="en-US" sz="3200" dirty="0" smtClean="0"/>
          </a:p>
          <a:p>
            <a:r>
              <a:rPr lang="en-US" sz="3200" b="1" dirty="0" smtClean="0"/>
              <a:t>Use a modified horse blanket</a:t>
            </a:r>
          </a:p>
          <a:p>
            <a:pPr marL="0" indent="0">
              <a:buNone/>
            </a:pPr>
            <a:r>
              <a:rPr lang="en-US" sz="3200" b="1" dirty="0"/>
              <a:t> </a:t>
            </a:r>
            <a:r>
              <a:rPr lang="en-US" sz="3200" b="1" dirty="0" smtClean="0"/>
              <a:t> </a:t>
            </a:r>
            <a:r>
              <a:rPr lang="en-US" sz="3200" b="1" dirty="0" smtClean="0"/>
              <a:t>to </a:t>
            </a:r>
            <a:r>
              <a:rPr lang="en-US" sz="3200" b="1" dirty="0" smtClean="0"/>
              <a:t>help maintain condition</a:t>
            </a:r>
          </a:p>
          <a:p>
            <a:pPr marL="0" indent="0">
              <a:buNone/>
            </a:pPr>
            <a:r>
              <a:rPr lang="en-US" sz="3200" b="1" dirty="0" smtClean="0"/>
              <a:t>  And </a:t>
            </a:r>
            <a:r>
              <a:rPr lang="en-US" sz="3200" b="1" dirty="0" smtClean="0"/>
              <a:t>finish in cold weather</a:t>
            </a:r>
          </a:p>
          <a:p>
            <a:pPr marL="0" indent="0">
              <a:buNone/>
            </a:pPr>
            <a:endParaRPr lang="en-US" b="1"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4877">
            <a:off x="6543293" y="3633770"/>
            <a:ext cx="3923320" cy="2998459"/>
          </a:xfrm>
          <a:prstGeom prst="rect">
            <a:avLst/>
          </a:prstGeom>
        </p:spPr>
      </p:pic>
    </p:spTree>
    <p:extLst>
      <p:ext uri="{BB962C8B-B14F-4D97-AF65-F5344CB8AC3E}">
        <p14:creationId xmlns:p14="http://schemas.microsoft.com/office/powerpoint/2010/main" val="3657371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981683"/>
          </a:xfrm>
        </p:spPr>
        <p:txBody>
          <a:bodyPr>
            <a:normAutofit/>
          </a:bodyPr>
          <a:lstStyle/>
          <a:p>
            <a:r>
              <a:rPr lang="en-US" sz="4800" b="1" dirty="0" smtClean="0"/>
              <a:t>HAIR STEERS/BREEDING </a:t>
            </a:r>
            <a:r>
              <a:rPr lang="en-US" sz="4800" b="1" dirty="0" smtClean="0"/>
              <a:t>CATTLE</a:t>
            </a:r>
            <a:endParaRPr lang="en-US" sz="4800" b="1" dirty="0"/>
          </a:p>
        </p:txBody>
      </p:sp>
      <p:sp>
        <p:nvSpPr>
          <p:cNvPr id="3" name="Content Placeholder 2"/>
          <p:cNvSpPr>
            <a:spLocks noGrp="1"/>
          </p:cNvSpPr>
          <p:nvPr>
            <p:ph idx="4294967295"/>
          </p:nvPr>
        </p:nvSpPr>
        <p:spPr>
          <a:xfrm>
            <a:off x="112143" y="1600200"/>
            <a:ext cx="11964838" cy="5181600"/>
          </a:xfrm>
          <a:prstGeom prst="rect">
            <a:avLst/>
          </a:prstGeom>
        </p:spPr>
        <p:txBody>
          <a:bodyPr/>
          <a:lstStyle/>
          <a:p>
            <a:r>
              <a:rPr lang="en-US" sz="2800" b="1" dirty="0" smtClean="0"/>
              <a:t>Hair must be broke and ready to clip</a:t>
            </a:r>
          </a:p>
          <a:p>
            <a:r>
              <a:rPr lang="en-US" sz="2800" b="1" dirty="0"/>
              <a:t>W</a:t>
            </a:r>
            <a:r>
              <a:rPr lang="en-US" sz="2800" b="1" dirty="0" smtClean="0"/>
              <a:t>ash and dry completely before clipping</a:t>
            </a:r>
          </a:p>
          <a:p>
            <a:r>
              <a:rPr lang="en-US" sz="2800" b="1" dirty="0" smtClean="0"/>
              <a:t>Clip a little at a time</a:t>
            </a:r>
          </a:p>
          <a:p>
            <a:r>
              <a:rPr lang="en-US" sz="2800" b="1" dirty="0" smtClean="0"/>
              <a:t>Do not get in a hurry!</a:t>
            </a:r>
          </a:p>
          <a:p>
            <a:r>
              <a:rPr lang="en-US" sz="2800" b="1" dirty="0" smtClean="0"/>
              <a:t>Enlist the help of a seasoned volunteer to</a:t>
            </a:r>
          </a:p>
          <a:p>
            <a:pPr marL="0" indent="0">
              <a:buNone/>
            </a:pPr>
            <a:r>
              <a:rPr lang="en-US" sz="2800" b="1" dirty="0" smtClean="0"/>
              <a:t>  work </a:t>
            </a:r>
            <a:r>
              <a:rPr lang="en-US" sz="2800" b="1" dirty="0" smtClean="0"/>
              <a:t>with exhibitors in your county</a:t>
            </a:r>
          </a:p>
          <a:p>
            <a:r>
              <a:rPr lang="en-US" sz="2800" b="1" dirty="0" smtClean="0"/>
              <a:t>Go online and search for “clipping show cattle”</a:t>
            </a:r>
          </a:p>
          <a:p>
            <a:pPr marL="0" indent="0">
              <a:buNone/>
            </a:pPr>
            <a:r>
              <a:rPr lang="en-US" sz="2800" b="1" dirty="0" smtClean="0"/>
              <a:t>  Videos </a:t>
            </a:r>
            <a:r>
              <a:rPr lang="en-US" sz="2800" b="1" dirty="0" smtClean="0"/>
              <a:t>and pictures!</a:t>
            </a:r>
          </a:p>
          <a:p>
            <a:pPr marL="0" indent="0">
              <a:buNone/>
            </a:pPr>
            <a:endParaRPr lang="en-US" sz="28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10434">
            <a:off x="7968490" y="2206044"/>
            <a:ext cx="3697847" cy="2587527"/>
          </a:xfrm>
          <a:prstGeom prst="rect">
            <a:avLst/>
          </a:prstGeom>
        </p:spPr>
      </p:pic>
    </p:spTree>
    <p:extLst>
      <p:ext uri="{BB962C8B-B14F-4D97-AF65-F5344CB8AC3E}">
        <p14:creationId xmlns:p14="http://schemas.microsoft.com/office/powerpoint/2010/main" val="2521633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81684"/>
          </a:xfrm>
        </p:spPr>
        <p:txBody>
          <a:bodyPr>
            <a:normAutofit/>
          </a:bodyPr>
          <a:lstStyle/>
          <a:p>
            <a:r>
              <a:rPr lang="en-US" sz="4800" b="1" dirty="0" smtClean="0"/>
              <a:t>MARKET HOGS</a:t>
            </a:r>
            <a:endParaRPr lang="en-US" sz="4800" b="1" dirty="0"/>
          </a:p>
        </p:txBody>
      </p:sp>
      <p:sp>
        <p:nvSpPr>
          <p:cNvPr id="3" name="Content Placeholder 2"/>
          <p:cNvSpPr>
            <a:spLocks noGrp="1"/>
          </p:cNvSpPr>
          <p:nvPr>
            <p:ph idx="4294967295"/>
          </p:nvPr>
        </p:nvSpPr>
        <p:spPr>
          <a:xfrm>
            <a:off x="181155" y="1600201"/>
            <a:ext cx="11783683" cy="5162908"/>
          </a:xfrm>
          <a:prstGeom prst="rect">
            <a:avLst/>
          </a:prstGeom>
        </p:spPr>
        <p:txBody>
          <a:bodyPr/>
          <a:lstStyle/>
          <a:p>
            <a:r>
              <a:rPr lang="en-US" sz="3600" b="1" dirty="0" smtClean="0"/>
              <a:t>Wash and clean every part of the hog including the ears and ear tags</a:t>
            </a:r>
          </a:p>
          <a:p>
            <a:r>
              <a:rPr lang="en-US" sz="3600" b="1" dirty="0" smtClean="0"/>
              <a:t>Clip the entire hog (including the face) with medium blades</a:t>
            </a:r>
          </a:p>
          <a:p>
            <a:r>
              <a:rPr lang="en-US" sz="3600" b="1" dirty="0" smtClean="0"/>
              <a:t>Usually can be done sitting in the pen without using a snare</a:t>
            </a:r>
          </a:p>
          <a:p>
            <a:r>
              <a:rPr lang="en-US" sz="3600" b="1" dirty="0" smtClean="0"/>
              <a:t>Clip at home, not at the show</a:t>
            </a:r>
            <a:endParaRPr lang="en-US" sz="3600" b="1" dirty="0"/>
          </a:p>
        </p:txBody>
      </p:sp>
    </p:spTree>
    <p:extLst>
      <p:ext uri="{BB962C8B-B14F-4D97-AF65-F5344CB8AC3E}">
        <p14:creationId xmlns:p14="http://schemas.microsoft.com/office/powerpoint/2010/main" val="4142732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39948"/>
            <a:ext cx="10364451" cy="1035169"/>
          </a:xfrm>
        </p:spPr>
        <p:txBody>
          <a:bodyPr>
            <a:normAutofit/>
          </a:bodyPr>
          <a:lstStyle/>
          <a:p>
            <a:r>
              <a:rPr lang="en-US" sz="4800" b="1" dirty="0" smtClean="0"/>
              <a:t>MARKET LAMBS</a:t>
            </a:r>
            <a:endParaRPr lang="en-US" sz="4800" b="1" dirty="0"/>
          </a:p>
        </p:txBody>
      </p:sp>
      <p:sp>
        <p:nvSpPr>
          <p:cNvPr id="3" name="Content Placeholder 2"/>
          <p:cNvSpPr>
            <a:spLocks noGrp="1"/>
          </p:cNvSpPr>
          <p:nvPr>
            <p:ph idx="4294967295"/>
          </p:nvPr>
        </p:nvSpPr>
        <p:spPr>
          <a:xfrm>
            <a:off x="120770" y="1233577"/>
            <a:ext cx="11964838" cy="5624423"/>
          </a:xfrm>
          <a:prstGeom prst="rect">
            <a:avLst/>
          </a:prstGeom>
        </p:spPr>
        <p:txBody>
          <a:bodyPr>
            <a:noAutofit/>
          </a:bodyPr>
          <a:lstStyle/>
          <a:p>
            <a:r>
              <a:rPr lang="en-US" sz="3600" b="1" dirty="0" smtClean="0"/>
              <a:t>Wash and clean the lamb with a mild soap to remove the lanolin from the wool</a:t>
            </a:r>
          </a:p>
          <a:p>
            <a:r>
              <a:rPr lang="en-US" sz="3600" b="1" dirty="0" smtClean="0"/>
              <a:t>Be sure to clean in the pockets high between the rear legs and under the breast plate</a:t>
            </a:r>
          </a:p>
          <a:p>
            <a:r>
              <a:rPr lang="en-US" sz="3600" b="1" dirty="0" smtClean="0"/>
              <a:t>Get out all dirt and rinse well to remove soap</a:t>
            </a:r>
          </a:p>
          <a:p>
            <a:r>
              <a:rPr lang="en-US" sz="3600" b="1" dirty="0" smtClean="0"/>
              <a:t>Slick shear with medium or fine blades (depending on fat thickness) from the knee and hock up including the head and face</a:t>
            </a:r>
            <a:endParaRPr lang="en-US" sz="3600" b="1" dirty="0"/>
          </a:p>
        </p:txBody>
      </p:sp>
    </p:spTree>
    <p:extLst>
      <p:ext uri="{BB962C8B-B14F-4D97-AF65-F5344CB8AC3E}">
        <p14:creationId xmlns:p14="http://schemas.microsoft.com/office/powerpoint/2010/main" val="2984876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778962"/>
          </a:xfrm>
        </p:spPr>
        <p:txBody>
          <a:bodyPr>
            <a:normAutofit/>
          </a:bodyPr>
          <a:lstStyle/>
          <a:p>
            <a:r>
              <a:rPr lang="en-US" sz="4800" b="1" dirty="0" smtClean="0"/>
              <a:t>MARKET LAMBS</a:t>
            </a:r>
            <a:endParaRPr lang="en-US" sz="4800" dirty="0"/>
          </a:p>
        </p:txBody>
      </p:sp>
      <p:sp>
        <p:nvSpPr>
          <p:cNvPr id="3" name="Content Placeholder 2"/>
          <p:cNvSpPr>
            <a:spLocks noGrp="1"/>
          </p:cNvSpPr>
          <p:nvPr>
            <p:ph idx="4294967295"/>
          </p:nvPr>
        </p:nvSpPr>
        <p:spPr>
          <a:xfrm>
            <a:off x="0" y="1600200"/>
            <a:ext cx="12192000" cy="5195522"/>
          </a:xfrm>
          <a:prstGeom prst="rect">
            <a:avLst/>
          </a:prstGeom>
        </p:spPr>
        <p:txBody>
          <a:bodyPr>
            <a:normAutofit/>
          </a:bodyPr>
          <a:lstStyle/>
          <a:p>
            <a:r>
              <a:rPr lang="en-US" sz="3200" b="1" dirty="0" smtClean="0"/>
              <a:t>Always card leg wool down and use blocking blades to square the legs</a:t>
            </a:r>
          </a:p>
          <a:p>
            <a:r>
              <a:rPr lang="en-US" sz="3200" b="1" dirty="0" smtClean="0"/>
              <a:t>Take off as much as possible on the inside of the front and rear legs as well as the back of the front and front of the rear legs to give length and width</a:t>
            </a:r>
          </a:p>
          <a:p>
            <a:r>
              <a:rPr lang="en-US" sz="3200" b="1" dirty="0" smtClean="0"/>
              <a:t>Trim all hair around the top of the hoof</a:t>
            </a:r>
          </a:p>
          <a:p>
            <a:pPr marL="0" indent="0">
              <a:buNone/>
            </a:pPr>
            <a:r>
              <a:rPr lang="en-US" sz="3200" b="1" dirty="0" smtClean="0"/>
              <a:t>and blend in to match the leg wool</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35190">
            <a:off x="8977684" y="4204430"/>
            <a:ext cx="2719124" cy="2491890"/>
          </a:xfrm>
          <a:prstGeom prst="rect">
            <a:avLst/>
          </a:prstGeom>
        </p:spPr>
      </p:pic>
    </p:spTree>
    <p:extLst>
      <p:ext uri="{BB962C8B-B14F-4D97-AF65-F5344CB8AC3E}">
        <p14:creationId xmlns:p14="http://schemas.microsoft.com/office/powerpoint/2010/main" val="1013193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753083"/>
          </a:xfrm>
        </p:spPr>
        <p:txBody>
          <a:bodyPr>
            <a:normAutofit/>
          </a:bodyPr>
          <a:lstStyle/>
          <a:p>
            <a:r>
              <a:rPr lang="en-US" sz="4800" b="1" dirty="0" smtClean="0"/>
              <a:t>MARKET GOATS</a:t>
            </a:r>
            <a:endParaRPr lang="en-US" sz="4800" b="1" dirty="0"/>
          </a:p>
        </p:txBody>
      </p:sp>
      <p:sp>
        <p:nvSpPr>
          <p:cNvPr id="3" name="Content Placeholder 2"/>
          <p:cNvSpPr>
            <a:spLocks noGrp="1"/>
          </p:cNvSpPr>
          <p:nvPr>
            <p:ph idx="4294967295"/>
          </p:nvPr>
        </p:nvSpPr>
        <p:spPr>
          <a:xfrm>
            <a:off x="103517" y="1509622"/>
            <a:ext cx="11964838" cy="4960189"/>
          </a:xfrm>
          <a:prstGeom prst="rect">
            <a:avLst/>
          </a:prstGeom>
        </p:spPr>
        <p:txBody>
          <a:bodyPr>
            <a:noAutofit/>
          </a:bodyPr>
          <a:lstStyle/>
          <a:p>
            <a:r>
              <a:rPr lang="en-US" sz="3200" b="1" dirty="0" smtClean="0"/>
              <a:t>Wash and scrub the goat clean with a mild soap to remove oils from the hair</a:t>
            </a:r>
          </a:p>
          <a:p>
            <a:r>
              <a:rPr lang="en-US" sz="3200" b="1" dirty="0" smtClean="0"/>
              <a:t>Blow dry and slick shear with medium or fine blades (depending on finish) from the knee and hock up</a:t>
            </a:r>
          </a:p>
          <a:p>
            <a:r>
              <a:rPr lang="en-US" sz="3200" b="1" dirty="0" smtClean="0"/>
              <a:t>Bob and feather the tail</a:t>
            </a:r>
          </a:p>
          <a:p>
            <a:r>
              <a:rPr lang="en-US" sz="3200" b="1" dirty="0" smtClean="0"/>
              <a:t>Comb leg hair down and clip legs</a:t>
            </a:r>
          </a:p>
          <a:p>
            <a:r>
              <a:rPr lang="en-US" sz="3200" b="1" dirty="0" smtClean="0"/>
              <a:t>Trim hair above hoof and blend </a:t>
            </a:r>
            <a:endParaRPr lang="en-US" sz="32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8226" y="3980200"/>
            <a:ext cx="2889850" cy="2810243"/>
          </a:xfrm>
          <a:prstGeom prst="rect">
            <a:avLst/>
          </a:prstGeom>
        </p:spPr>
      </p:pic>
    </p:spTree>
    <p:extLst>
      <p:ext uri="{BB962C8B-B14F-4D97-AF65-F5344CB8AC3E}">
        <p14:creationId xmlns:p14="http://schemas.microsoft.com/office/powerpoint/2010/main" val="4147100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744457"/>
          </a:xfrm>
        </p:spPr>
        <p:txBody>
          <a:bodyPr>
            <a:normAutofit fontScale="90000"/>
          </a:bodyPr>
          <a:lstStyle/>
          <a:p>
            <a:r>
              <a:rPr lang="en-US" sz="4800" b="1" dirty="0" smtClean="0"/>
              <a:t>THE REST</a:t>
            </a:r>
            <a:endParaRPr lang="en-US" sz="4800" b="1" dirty="0"/>
          </a:p>
        </p:txBody>
      </p:sp>
      <p:sp>
        <p:nvSpPr>
          <p:cNvPr id="3" name="Content Placeholder 2"/>
          <p:cNvSpPr>
            <a:spLocks noGrp="1"/>
          </p:cNvSpPr>
          <p:nvPr>
            <p:ph idx="4294967295"/>
          </p:nvPr>
        </p:nvSpPr>
        <p:spPr>
          <a:xfrm>
            <a:off x="86264" y="1362974"/>
            <a:ext cx="11999344" cy="5495026"/>
          </a:xfrm>
          <a:prstGeom prst="rect">
            <a:avLst/>
          </a:prstGeom>
        </p:spPr>
        <p:txBody>
          <a:bodyPr/>
          <a:lstStyle/>
          <a:p>
            <a:r>
              <a:rPr lang="en-US" sz="3200" b="1" dirty="0" smtClean="0"/>
              <a:t>Slick shear dairy cattle and dairy goats at least a week out from the show so that any clipper lines will be grown over</a:t>
            </a:r>
          </a:p>
          <a:p>
            <a:r>
              <a:rPr lang="en-US" sz="3200" b="1" dirty="0" smtClean="0"/>
              <a:t>Breeding goats will be clipped pretty much the same as breeding cattle</a:t>
            </a:r>
          </a:p>
          <a:p>
            <a:r>
              <a:rPr lang="en-US" sz="3200" b="1" dirty="0" smtClean="0"/>
              <a:t>Horses can be slick sheared,</a:t>
            </a:r>
          </a:p>
          <a:p>
            <a:pPr marL="0" indent="0">
              <a:buNone/>
            </a:pPr>
            <a:r>
              <a:rPr lang="en-US" sz="3200" b="1" dirty="0"/>
              <a:t> </a:t>
            </a:r>
            <a:r>
              <a:rPr lang="en-US" sz="3200" b="1" dirty="0" smtClean="0"/>
              <a:t> </a:t>
            </a:r>
            <a:r>
              <a:rPr lang="en-US" sz="3200" b="1" dirty="0" smtClean="0"/>
              <a:t>if </a:t>
            </a:r>
            <a:r>
              <a:rPr lang="en-US" sz="3200" b="1" dirty="0" smtClean="0"/>
              <a:t>done properly, but A</a:t>
            </a:r>
          </a:p>
          <a:p>
            <a:pPr marL="0" indent="0">
              <a:buNone/>
            </a:pPr>
            <a:r>
              <a:rPr lang="en-US" sz="3200" b="1" dirty="0" smtClean="0"/>
              <a:t>  shedding </a:t>
            </a:r>
            <a:r>
              <a:rPr lang="en-US" sz="3200" b="1" dirty="0" smtClean="0"/>
              <a:t>blade works better</a:t>
            </a:r>
            <a:endParaRPr lang="en-US" sz="32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65518">
            <a:off x="7530066" y="4114173"/>
            <a:ext cx="3487937" cy="2333239"/>
          </a:xfrm>
          <a:prstGeom prst="rect">
            <a:avLst/>
          </a:prstGeom>
        </p:spPr>
      </p:pic>
    </p:spTree>
    <p:extLst>
      <p:ext uri="{BB962C8B-B14F-4D97-AF65-F5344CB8AC3E}">
        <p14:creationId xmlns:p14="http://schemas.microsoft.com/office/powerpoint/2010/main" val="17041405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76882"/>
          </a:xfrm>
        </p:spPr>
        <p:txBody>
          <a:bodyPr>
            <a:noAutofit/>
          </a:bodyPr>
          <a:lstStyle/>
          <a:p>
            <a:r>
              <a:rPr lang="en-US" sz="4800" b="1" dirty="0" smtClean="0"/>
              <a:t>QUESTIONS?</a:t>
            </a:r>
            <a:endParaRPr lang="en-US" sz="4800" b="1" dirty="0"/>
          </a:p>
        </p:txBody>
      </p:sp>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976113" y="1577763"/>
            <a:ext cx="6685472" cy="5017011"/>
          </a:xfrm>
          <a:prstGeom prst="rect">
            <a:avLst/>
          </a:prstGeom>
        </p:spPr>
      </p:pic>
    </p:spTree>
    <p:extLst>
      <p:ext uri="{BB962C8B-B14F-4D97-AF65-F5344CB8AC3E}">
        <p14:creationId xmlns:p14="http://schemas.microsoft.com/office/powerpoint/2010/main" val="2472479236"/>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64</TotalTime>
  <Words>612</Words>
  <Application>Microsoft Office PowerPoint</Application>
  <PresentationFormat>Widescreen</PresentationFormat>
  <Paragraphs>78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Tw Cen MT</vt:lpstr>
      <vt:lpstr>Droplet</vt:lpstr>
      <vt:lpstr>THE JUNIOR LIVESTOCK PROGRAM FITTING AND GROOMING BASICS</vt:lpstr>
      <vt:lpstr>LIVESTOCK CLIPPING AND TECHNIQUES</vt:lpstr>
      <vt:lpstr>LIVESTOCK CLIPPING AND TECHNIQUES</vt:lpstr>
      <vt:lpstr>BASICS!</vt:lpstr>
      <vt:lpstr>SLICK SHEAR MARKET STEERS</vt:lpstr>
      <vt:lpstr>SLICK SHEAR MARKET STEERS</vt:lpstr>
      <vt:lpstr>HAIR STEERS/BREEDING CATTLE</vt:lpstr>
      <vt:lpstr>MARKET HOGS</vt:lpstr>
      <vt:lpstr>MARKET LAMBS</vt:lpstr>
      <vt:lpstr>MARKET LAMBS</vt:lpstr>
      <vt:lpstr>MARKET GOATS</vt:lpstr>
      <vt:lpstr>THE REST</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JUNIOR LIVESTOCK PROGRAM FITTING AND GROOMING BASICS</dc:title>
  <dc:creator>Extension Service</dc:creator>
  <cp:lastModifiedBy>msues</cp:lastModifiedBy>
  <cp:revision>28</cp:revision>
  <dcterms:created xsi:type="dcterms:W3CDTF">2015-08-07T15:43:15Z</dcterms:created>
  <dcterms:modified xsi:type="dcterms:W3CDTF">2017-08-02T20:43:32Z</dcterms:modified>
</cp:coreProperties>
</file>